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FC9EA-E6B8-4268-9681-911BA21B4792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3E327-8C76-4C1A-894A-B65A3DFB9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9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3EF00C-B524-41EB-A4A9-8BFE105F51E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21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3EF00C-B524-41EB-A4A9-8BFE105F51E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5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25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95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909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950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46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8893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43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381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2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02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63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4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61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6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05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78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82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9E56F3-75FA-44C6-8386-8F29AE2EB21C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A19C5C-0E99-4E73-9577-637C8ADE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53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36243"/>
              </p:ext>
            </p:extLst>
          </p:nvPr>
        </p:nvGraphicFramePr>
        <p:xfrm>
          <a:off x="772734" y="775711"/>
          <a:ext cx="10444763" cy="5883443"/>
        </p:xfrm>
        <a:graphic>
          <a:graphicData uri="http://schemas.openxmlformats.org/drawingml/2006/table">
            <a:tbl>
              <a:tblPr/>
              <a:tblGrid>
                <a:gridCol w="3899003"/>
                <a:gridCol w="1309152"/>
                <a:gridCol w="1309152"/>
                <a:gridCol w="1309152"/>
                <a:gridCol w="1309152"/>
                <a:gridCol w="1309152"/>
              </a:tblGrid>
              <a:tr h="266182"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часа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часа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часа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часа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часа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9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Темы занятий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День 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День 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День 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День 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День 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77" marR="5377" marT="53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6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Введение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Экономическая информация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Торговое финансирование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Хеджирование рисков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Синдицированное финансирование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Облигации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Структурированные кредитные продукты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Проектное финансирование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Венчурное финансирование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IPO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M&amp;A</a:t>
                      </a:r>
                    </a:p>
                  </a:txBody>
                  <a:tcPr marL="5377" marR="5377" marT="53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Экзамен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77" marR="5377" marT="53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7" marR="5377" marT="5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99656" y="4124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Программа курса</a:t>
            </a:r>
          </a:p>
        </p:txBody>
      </p:sp>
    </p:spTree>
    <p:extLst>
      <p:ext uri="{BB962C8B-B14F-4D97-AF65-F5344CB8AC3E}">
        <p14:creationId xmlns:p14="http://schemas.microsoft.com/office/powerpoint/2010/main" val="41219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9656" y="-8756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Оценочные баллы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4915"/>
              </p:ext>
            </p:extLst>
          </p:nvPr>
        </p:nvGraphicFramePr>
        <p:xfrm>
          <a:off x="495008" y="712009"/>
          <a:ext cx="11147494" cy="6089312"/>
        </p:xfrm>
        <a:graphic>
          <a:graphicData uri="http://schemas.openxmlformats.org/drawingml/2006/table">
            <a:tbl>
              <a:tblPr/>
              <a:tblGrid>
                <a:gridCol w="3173489"/>
                <a:gridCol w="1079310"/>
                <a:gridCol w="1079310"/>
                <a:gridCol w="1079310"/>
                <a:gridCol w="1079310"/>
                <a:gridCol w="1079310"/>
                <a:gridCol w="1079310"/>
                <a:gridCol w="1498145"/>
              </a:tblGrid>
              <a:tr h="8838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Задания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Максимум баллов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День 1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День 2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День 3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День 4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День 5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Экзамен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</a:tr>
              <a:tr h="5916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Активность на аудиторных занятиях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</a:tr>
              <a:tr h="8838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Обязательное задание: “Трейдинг с хеджированием"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8,197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6,719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5,507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</a:tr>
              <a:tr h="8838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Обязательное задание:  "Венчурное финансирование" 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8,197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6,719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</a:tr>
              <a:tr h="5916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Обязательное задание: "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IPO" 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8,197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</a:tr>
              <a:tr h="1176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Факультативные задания (13 кейсов: 0,5-2,5 балла за каждое решенное)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Экзамен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ИТОГО: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5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ctr">
                    <a:lnL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</TotalTime>
  <Words>128</Words>
  <Application>Microsoft Office PowerPoint</Application>
  <PresentationFormat>Широкоэкранный</PresentationFormat>
  <Paragraphs>151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Сектор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Cherkasov Mikhail</dc:creator>
  <cp:lastModifiedBy>Cherkasov Mikhail</cp:lastModifiedBy>
  <cp:revision>14</cp:revision>
  <dcterms:created xsi:type="dcterms:W3CDTF">2013-11-06T09:59:35Z</dcterms:created>
  <dcterms:modified xsi:type="dcterms:W3CDTF">2015-09-06T16:22:31Z</dcterms:modified>
</cp:coreProperties>
</file>